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gJ49a2jPWcx4F2TQUB9U7TbNq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22884CE-0747-3CC8-FC60-36CEEE06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98" y="136605"/>
            <a:ext cx="11146804" cy="658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0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Goree, Kristen J. (Faculty)</dc:creator>
  <cp:lastModifiedBy>Goree, Kristen J. (Faculty)</cp:lastModifiedBy>
  <cp:revision>5</cp:revision>
  <dcterms:created xsi:type="dcterms:W3CDTF">2022-04-10T02:11:49Z</dcterms:created>
  <dcterms:modified xsi:type="dcterms:W3CDTF">2022-12-08T16:26:22Z</dcterms:modified>
</cp:coreProperties>
</file>